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69" r:id="rId3"/>
    <p:sldId id="258" r:id="rId4"/>
    <p:sldId id="259" r:id="rId5"/>
    <p:sldId id="271" r:id="rId6"/>
    <p:sldId id="260" r:id="rId7"/>
    <p:sldId id="261" r:id="rId8"/>
    <p:sldId id="272" r:id="rId9"/>
    <p:sldId id="265" r:id="rId10"/>
    <p:sldId id="273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BD2C1-9CFB-4E87-BEE4-0762F34733C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CC352-29DD-46CF-BAF1-070A6B57C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CC352-29DD-46CF-BAF1-070A6B57CC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C1D83-49E8-27E0-3C00-15D9142C6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158A11-A41D-62F6-6864-85F29967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937592-7BA0-DBF1-718E-A18D6BF7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A07CE-EAFA-CAB9-99D6-5CFBFE0E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6D65F-6A6E-F945-953B-23449D3D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25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81BA2-B182-F144-1171-103A954F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8EF47F-E9D1-BBE6-B081-94BDC74BB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A6BB7-25B8-0273-A214-13342F32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E95A2-0060-8922-5143-3A0AEDC7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BC135-D2BF-0928-F33C-C064F8EC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1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E2854D-4794-46A9-82C9-8F454609B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EA6CD-5A03-B6AF-DD8D-16D307C16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20153-C51F-4FD4-1FBF-F28DE59C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0815C-8B5A-5482-74C9-B5E4D100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0E22-BED1-418F-FDB8-0137462B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0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025BC-EF20-159F-17F6-EEC8FFEA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79B07-B7B4-BC2E-6CB7-5D4078FC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753EE-B0E7-9A6F-BF36-47B01AE5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D2B0A-BB27-5885-5F33-49E6458D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5BEC7-A949-7250-3142-A5147AED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4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9BE3F-9239-F32E-345B-36161209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7D530-1024-BA30-FD5C-4B26B48DD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58131-BD22-DFD2-54F9-148D0108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35FAA-9C81-8E90-5120-EFDA8AB8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405FC-B4F6-29A7-4FCA-9F35E881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345D8-E4E9-2F45-E9CE-5BB69F3D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2BCA-9006-3DC4-9F3A-3AE246340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7882A-FEAA-5FE2-00D0-498E7EE7D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52A93-290F-5CEA-A952-2A03F1C6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038F4-39D9-4E88-B71C-E4A304BE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96697-AD3C-1ACB-CB4A-5D57CECC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08FF5-0371-41D0-E10C-6AC32404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CF8141-4059-6B73-8A0C-3B0BF89C0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55B2D9-A70F-0E22-50C5-CAFF3D25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FCD40-8846-E1D5-3B4E-F456345E0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FAABD-12DE-BACF-48BA-46473B325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6B544E-4596-F791-DA84-5AC67E3D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9DFFA7-FD94-6B25-46BC-B7D1DA74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CB84BF-5DC5-E7D6-C687-6C5A6008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422EB-9272-D1D5-9ED6-CE037524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3CBD53-1388-DF01-9C2B-9BC617A5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4E184D-8D46-1846-A0FD-2937F3C1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CDED7C-8C5C-771F-B61B-56F00E06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0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0F8A85-6D44-8E7A-90A3-86EF5F99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150021-727E-B76B-90C3-552424D1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D2506-6E6A-F6D3-B872-7AC61099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8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A49BE-0749-11E4-3434-101D0E59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04987-B8B0-9233-C0C9-224B13466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816CE-0820-EF94-D809-2A4CA0ECA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C03D6-8F95-838C-B9FE-F99A59CC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04A1C-BFFF-A0A9-1F3D-2454309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D2939-43BB-9A90-831B-09B8A685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8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810AA-E531-45EB-3EBF-C5053EF6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BB53DB-CE89-475E-69CF-3A8DB4D95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264578-28D0-2C44-96E5-CCA6F1BC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ABEA81-EAC6-ADBA-FF2B-DD75954A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149D6-3B74-F34E-FDFE-09E47213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9692E-B2AD-4AD8-75BD-8C29F3DE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4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1C51D-5CFE-796D-B182-556AE298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032313-A276-BCFE-7353-8E9B1E62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3B824-0085-DAB0-C6A0-6057FF7EB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B237F-6BE6-4932-BA63-886C0F77CBC2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6169C-F76E-5DDB-E71A-E7197BA5C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A0AA1-B102-AC45-CDE9-A5CA49B5F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CCB8BC-B966-4E00-851A-87B7759CF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4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0E68-5A13-5084-4B0F-C4B822AB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9BD44-B2D4-EC83-4B3B-A8D56ABBC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C7367D-0E6B-D382-029F-6E3DFF384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B2EA5B-74AB-BCBC-0721-83F1962D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" y="0"/>
            <a:ext cx="1204451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54B1B-98FD-9C3B-2C02-6224A582AFC6}"/>
              </a:ext>
            </a:extLst>
          </p:cNvPr>
          <p:cNvSpPr/>
          <p:nvPr/>
        </p:nvSpPr>
        <p:spPr>
          <a:xfrm>
            <a:off x="3805087" y="2821860"/>
            <a:ext cx="2143430" cy="76051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EE528B6-989E-233F-5CB5-0B1A09881867}"/>
              </a:ext>
            </a:extLst>
          </p:cNvPr>
          <p:cNvSpPr/>
          <p:nvPr/>
        </p:nvSpPr>
        <p:spPr>
          <a:xfrm rot="19122674">
            <a:off x="3460955" y="2438399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0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524E4-3C03-8A5E-1FD6-507FBE8E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0FA04-0143-3680-EE45-A561F2B2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598612-1C53-79EA-262D-05C9DC8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75691" cy="64928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0E29B6-9047-783A-A876-B47E6EBD3B26}"/>
              </a:ext>
            </a:extLst>
          </p:cNvPr>
          <p:cNvSpPr/>
          <p:nvPr/>
        </p:nvSpPr>
        <p:spPr>
          <a:xfrm>
            <a:off x="5518257" y="4461476"/>
            <a:ext cx="463828" cy="289200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C6F82E0-27B3-275F-161B-D966C24E5822}"/>
              </a:ext>
            </a:extLst>
          </p:cNvPr>
          <p:cNvSpPr/>
          <p:nvPr/>
        </p:nvSpPr>
        <p:spPr>
          <a:xfrm rot="19122674">
            <a:off x="5163615" y="4120054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7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7964-ADD0-A588-7850-B2B49A70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A40477-215A-6611-37FE-534515878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73586" cy="64928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7D78BD-50CE-FF65-AE6F-E87EF6DE251E}"/>
              </a:ext>
            </a:extLst>
          </p:cNvPr>
          <p:cNvSpPr/>
          <p:nvPr/>
        </p:nvSpPr>
        <p:spPr>
          <a:xfrm>
            <a:off x="2302114" y="2821861"/>
            <a:ext cx="3205308" cy="341754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ECEB5FA-54D6-E984-2102-25C5DF556394}"/>
              </a:ext>
            </a:extLst>
          </p:cNvPr>
          <p:cNvSpPr/>
          <p:nvPr/>
        </p:nvSpPr>
        <p:spPr>
          <a:xfrm rot="19122674">
            <a:off x="1936963" y="2459419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2F23E-AFDD-11B4-F878-4BC1835C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B7023C-D938-0EAD-61EB-241B1926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9"/>
            <a:ext cx="12265572" cy="6695092"/>
          </a:xfrm>
        </p:spPr>
      </p:pic>
    </p:spTree>
    <p:extLst>
      <p:ext uri="{BB962C8B-B14F-4D97-AF65-F5344CB8AC3E}">
        <p14:creationId xmlns:p14="http://schemas.microsoft.com/office/powerpoint/2010/main" val="34500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54E66-A3F8-A571-51EB-F6B77802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94DD8D-B728-9736-4722-86FC28F55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68587" cy="6492875"/>
          </a:xfrm>
        </p:spPr>
      </p:pic>
    </p:spTree>
    <p:extLst>
      <p:ext uri="{BB962C8B-B14F-4D97-AF65-F5344CB8AC3E}">
        <p14:creationId xmlns:p14="http://schemas.microsoft.com/office/powerpoint/2010/main" val="426103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134C-7F4A-4638-9728-C9A3687C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843AB-B76D-BF97-BD6F-2347D166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5E5F7F-E177-75AD-8E18-257168E7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474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9BE78-5869-6B0C-BB99-757306B953F3}"/>
              </a:ext>
            </a:extLst>
          </p:cNvPr>
          <p:cNvSpPr/>
          <p:nvPr/>
        </p:nvSpPr>
        <p:spPr>
          <a:xfrm>
            <a:off x="2890689" y="3347377"/>
            <a:ext cx="1166305" cy="46079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949D34A-CC1F-4B93-BBAD-4657D5993668}"/>
              </a:ext>
            </a:extLst>
          </p:cNvPr>
          <p:cNvSpPr/>
          <p:nvPr/>
        </p:nvSpPr>
        <p:spPr>
          <a:xfrm rot="19122674">
            <a:off x="2515027" y="3026982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1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2F453-84D7-40E6-C02F-6A40037B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AFAA13-E93B-2E70-DE54-6CBCA54CF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1"/>
          <a:stretch>
            <a:fillRect/>
          </a:stretch>
        </p:blipFill>
        <p:spPr>
          <a:xfrm>
            <a:off x="0" y="289547"/>
            <a:ext cx="12192000" cy="620415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062418-2B02-41F9-8B07-D8CD8CF35C6F}"/>
              </a:ext>
            </a:extLst>
          </p:cNvPr>
          <p:cNvSpPr/>
          <p:nvPr/>
        </p:nvSpPr>
        <p:spPr>
          <a:xfrm>
            <a:off x="2260068" y="3778299"/>
            <a:ext cx="2143430" cy="352266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5EEACD3-F239-75D1-C835-0779A8A46D3C}"/>
              </a:ext>
            </a:extLst>
          </p:cNvPr>
          <p:cNvSpPr/>
          <p:nvPr/>
        </p:nvSpPr>
        <p:spPr>
          <a:xfrm rot="19122674">
            <a:off x="1915936" y="3478917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1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E1166-9F64-1462-4B4A-7FE38806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DD2192-1392-F35D-5F93-F874EB05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16110"/>
          </a:xfrm>
        </p:spPr>
      </p:pic>
    </p:spTree>
    <p:extLst>
      <p:ext uri="{BB962C8B-B14F-4D97-AF65-F5344CB8AC3E}">
        <p14:creationId xmlns:p14="http://schemas.microsoft.com/office/powerpoint/2010/main" val="173619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845B-AB55-6F9D-1B9A-48E7F088E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B56CB-7109-D7F8-6350-41D3C8BA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8656FA-CC17-9CC3-23EA-19CEACA1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474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5B6B50-3BFE-578D-87D2-2499295A0F8D}"/>
              </a:ext>
            </a:extLst>
          </p:cNvPr>
          <p:cNvSpPr/>
          <p:nvPr/>
        </p:nvSpPr>
        <p:spPr>
          <a:xfrm>
            <a:off x="7578287" y="3347377"/>
            <a:ext cx="1166305" cy="46079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0DACD4A-D872-9933-6709-BF3B4524550C}"/>
              </a:ext>
            </a:extLst>
          </p:cNvPr>
          <p:cNvSpPr/>
          <p:nvPr/>
        </p:nvSpPr>
        <p:spPr>
          <a:xfrm rot="19122674">
            <a:off x="7202625" y="3026982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2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D3E7B-E37E-8AEE-D8CF-24E8A786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03C595-ADDD-26CC-7CDB-198D63E0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7348" cy="6492875"/>
          </a:xfrm>
        </p:spPr>
      </p:pic>
    </p:spTree>
    <p:extLst>
      <p:ext uri="{BB962C8B-B14F-4D97-AF65-F5344CB8AC3E}">
        <p14:creationId xmlns:p14="http://schemas.microsoft.com/office/powerpoint/2010/main" val="210947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50E32-2C31-2352-D38C-83ECA67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68DDCD-2B25-1E3C-911B-5077B2A8A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1503" cy="6858000"/>
          </a:xfrm>
        </p:spPr>
      </p:pic>
    </p:spTree>
    <p:extLst>
      <p:ext uri="{BB962C8B-B14F-4D97-AF65-F5344CB8AC3E}">
        <p14:creationId xmlns:p14="http://schemas.microsoft.com/office/powerpoint/2010/main" val="385605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89EC2-F2EA-5D99-E819-2BC5E42F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C4C50-BF75-598D-368F-E30A3D4A0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C5293B-D2AE-0532-57F8-9A8186490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EE7076-EB32-EF37-5A6A-E67014D3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" y="0"/>
            <a:ext cx="1204451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45D2F7-AEA0-A6A2-35A9-0D503829A2AB}"/>
              </a:ext>
            </a:extLst>
          </p:cNvPr>
          <p:cNvSpPr/>
          <p:nvPr/>
        </p:nvSpPr>
        <p:spPr>
          <a:xfrm>
            <a:off x="8335029" y="2821860"/>
            <a:ext cx="2143430" cy="76051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4AF2D6F-85EE-72A6-9299-EA9F0F730313}"/>
              </a:ext>
            </a:extLst>
          </p:cNvPr>
          <p:cNvSpPr/>
          <p:nvPr/>
        </p:nvSpPr>
        <p:spPr>
          <a:xfrm rot="19122674">
            <a:off x="7990897" y="2438399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9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08566-24E3-9252-33C7-43F97E67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4A6393-EF0E-7CCF-97A1-4168EFE8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4318" cy="64928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6346EB-B803-9128-E75C-2CEC6EE58EAB}"/>
              </a:ext>
            </a:extLst>
          </p:cNvPr>
          <p:cNvSpPr/>
          <p:nvPr/>
        </p:nvSpPr>
        <p:spPr>
          <a:xfrm>
            <a:off x="5318559" y="4471986"/>
            <a:ext cx="463828" cy="289200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904D25C-A464-B042-C6A1-8C968F31DC13}"/>
              </a:ext>
            </a:extLst>
          </p:cNvPr>
          <p:cNvSpPr/>
          <p:nvPr/>
        </p:nvSpPr>
        <p:spPr>
          <a:xfrm rot="19122674">
            <a:off x="4963917" y="4130564"/>
            <a:ext cx="344132" cy="311050"/>
          </a:xfrm>
          <a:prstGeom prst="downArrow">
            <a:avLst/>
          </a:prstGeom>
          <a:solidFill>
            <a:srgbClr val="4DB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9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4168</TotalTime>
  <Words>1</Words>
  <Application>Microsoft Office PowerPoint</Application>
  <PresentationFormat>와이드스크린</PresentationFormat>
  <Paragraphs>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김태영[ 대학원석·박사통합과정재학 / 기계공학과 ]</dc:creator>
  <cp:lastModifiedBy>김태영[ 대학원석·박사통합과정재학 / 기계공학과 ]</cp:lastModifiedBy>
  <cp:revision>1</cp:revision>
  <dcterms:created xsi:type="dcterms:W3CDTF">2025-07-11T02:29:37Z</dcterms:created>
  <dcterms:modified xsi:type="dcterms:W3CDTF">2025-07-13T23:57:54Z</dcterms:modified>
</cp:coreProperties>
</file>